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4"/>
  </p:sldMasterIdLst>
  <p:notesMasterIdLst>
    <p:notesMasterId r:id="rId6"/>
  </p:notesMasterIdLst>
  <p:handoutMasterIdLst>
    <p:handoutMasterId r:id="rId7"/>
  </p:handoutMasterIdLst>
  <p:sldIdLst>
    <p:sldId id="502" r:id="rId5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66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ke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66FF"/>
    <a:srgbClr val="993300"/>
    <a:srgbClr val="C5DBFB"/>
    <a:srgbClr val="CDF3C3"/>
    <a:srgbClr val="9FD6FF"/>
    <a:srgbClr val="7EAFF6"/>
    <a:srgbClr val="FFF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86475" autoAdjust="0"/>
  </p:normalViewPr>
  <p:slideViewPr>
    <p:cSldViewPr>
      <p:cViewPr varScale="1">
        <p:scale>
          <a:sx n="92" d="100"/>
          <a:sy n="92" d="100"/>
        </p:scale>
        <p:origin x="14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802F5F0-443C-4581-AEBF-E695A757DB3F}" type="datetimeFigureOut">
              <a:rPr lang="tr-TR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D810D78-958F-4B32-AAAB-271A36BE222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2370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1CAB6B8-4E59-4451-A0EF-116D2B583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82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5FDF4-81AF-4018-8ECF-7C4D7FDE99C8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1542D-5D4B-4DA1-9A1C-5F46F15F2E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E5799-0BA7-4BA2-B81F-C045C1B889BB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1D455-497B-49AA-A28B-D350CC396A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4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5C46B-0E49-4622-B3D8-415889FC7E07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FC58A-8DC7-44D0-92B2-CCFB6B6E8C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9B940-27F8-463D-B90D-86217347C353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1F810-911F-499C-A483-C3F24061F6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5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2CCB04-C1BB-4EBA-B9C3-2C0FC8B004F3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DE670-4612-49D4-9D26-F5C228FF24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A929B3-1DD9-4C11-B944-8510A471062C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F14E9-AC08-4722-95D4-481657552B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3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04A5D-C5CD-4367-B23C-1F9873B4F6CE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CEF57-7977-4501-837B-9220CB3032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4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877D1-86F4-4FBE-A0C0-579E80BF1663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8FEC1-C032-42E4-8732-21D6164AAE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3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D4AE87-23F3-4FAC-999C-5213D3BA5EC9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7A6C0-216A-4A7F-9E4E-46398E1B53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5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7E8CF5-62E6-43E5-A769-02F3D46D117A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22CF-3FA3-48C9-B79A-8A55B96DB0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D0757-C88D-4E98-A391-2EDA4E641809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BAC00-03E8-44AE-A7F3-72D870D922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6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E783F8-E378-45AD-B04F-C241D734FA46}" type="datetime1">
              <a:rPr lang="tr-TR" smtClean="0"/>
              <a:pPr>
                <a:defRPr/>
              </a:pPr>
              <a:t>17.10.2016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2F987B-CFD4-4D33-8D20-D8A71B89C6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8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1F810-911F-499C-A483-C3F24061F6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5" descr="2.37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93"/>
            <a:ext cx="9143999" cy="686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0" y="1318291"/>
            <a:ext cx="9144000" cy="156966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İnfeksiyöz </a:t>
            </a:r>
            <a:r>
              <a:rPr lang="tr-TR" sz="3200" dirty="0" err="1">
                <a:solidFill>
                  <a:schemeClr val="bg1"/>
                </a:solidFill>
              </a:rPr>
              <a:t>Pankreatik</a:t>
            </a:r>
            <a:r>
              <a:rPr lang="tr-TR" sz="3200" dirty="0">
                <a:solidFill>
                  <a:schemeClr val="bg1"/>
                </a:solidFill>
              </a:rPr>
              <a:t> </a:t>
            </a:r>
            <a:r>
              <a:rPr lang="tr-TR" sz="3200" dirty="0" err="1">
                <a:solidFill>
                  <a:schemeClr val="bg1"/>
                </a:solidFill>
              </a:rPr>
              <a:t>Nekrozis</a:t>
            </a:r>
            <a:r>
              <a:rPr lang="tr-TR" sz="3200" dirty="0">
                <a:solidFill>
                  <a:schemeClr val="bg1"/>
                </a:solidFill>
              </a:rPr>
              <a:t> Virüs (İPNV) Spesifik Antijen ELISA Test Kiti </a:t>
            </a:r>
            <a:r>
              <a:rPr lang="tr-TR" sz="3200" dirty="0" smtClean="0">
                <a:solidFill>
                  <a:schemeClr val="bg1"/>
                </a:solidFill>
              </a:rPr>
              <a:t>Geliştirilmesi </a:t>
            </a:r>
          </a:p>
          <a:p>
            <a:pPr algn="ctr"/>
            <a:r>
              <a:rPr lang="tr-TR" sz="3200" b="1" dirty="0" smtClean="0">
                <a:solidFill>
                  <a:schemeClr val="bg1"/>
                </a:solidFill>
              </a:rPr>
              <a:t>TAGEM-16/AR-GE/24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3444984"/>
            <a:ext cx="9143999" cy="830997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tr-TR" sz="2400" dirty="0" smtClean="0">
                <a:solidFill>
                  <a:schemeClr val="bg1"/>
                </a:solidFill>
              </a:rPr>
              <a:t>PROJE TANITIM TOPLANTISI</a:t>
            </a:r>
          </a:p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17.10.2016</a:t>
            </a:r>
            <a:endParaRPr lang="tr-TR" b="1" dirty="0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590800" y="4606735"/>
            <a:ext cx="4114800" cy="461665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chemeClr val="bg2">
                <a:alpha val="3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Yrd. Doç. Dr. Turhan TURAN</a:t>
            </a:r>
          </a:p>
        </p:txBody>
      </p:sp>
    </p:spTree>
    <p:extLst>
      <p:ext uri="{BB962C8B-B14F-4D97-AF65-F5344CB8AC3E}">
        <p14:creationId xmlns:p14="http://schemas.microsoft.com/office/powerpoint/2010/main" val="178202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70F0475B0E004746BEA74BBC155E423C" ma:contentTypeVersion="1" ma:contentTypeDescription="Yeni belge oluşturun." ma:contentTypeScope="" ma:versionID="be295de1df370581ac914de18ea121d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b20ab34a7c2ca5bb6fa0458d1241f1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3443C61-7495-4D19-95FA-8AF2020291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E36B2F-D3DB-47B0-9062-320E30FB24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95333-7D91-4543-89BA-C0EEAC5BB636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20081</TotalTime>
  <Words>27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1_Ofis Teması</vt:lpstr>
      <vt:lpstr>PowerPoint Sunusu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Ahmet Yucer</dc:creator>
  <cp:lastModifiedBy>asus</cp:lastModifiedBy>
  <cp:revision>1458</cp:revision>
  <dcterms:created xsi:type="dcterms:W3CDTF">2008-04-09T16:16:14Z</dcterms:created>
  <dcterms:modified xsi:type="dcterms:W3CDTF">2016-10-17T12:34:53Z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0x01010070F0475B0E004746BEA74BBC155E423C</vt:lpwstr>
  </property>
</Properties>
</file>